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Lobster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5.xml"/><Relationship Id="rId21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obst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regular.fntdata"/><Relationship Id="rId6" Type="http://schemas.openxmlformats.org/officeDocument/2006/relationships/slide" Target="slides/slide1.xml"/><Relationship Id="rId18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9c45342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d9c45342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829daffe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829daffe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9090756a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9090756a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9090756a_1_7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9090756a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91e1f37e_1_10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91e1f37e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829daffe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829daffe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91e1f3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91e1f3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829daffe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829daffe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829daffe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829daffe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829daffe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829daffe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933c8c4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933c8c4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paps.net/Domain/2539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forms/d/e/1FAIpQLSd8E3cn9-nK7iWSKpRvvpvXzlNCM_utHJZxf7IxEusqL3TFZg/viewform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4294967295" type="ctrTitle"/>
          </p:nvPr>
        </p:nvSpPr>
        <p:spPr>
          <a:xfrm>
            <a:off x="1098950" y="88675"/>
            <a:ext cx="6744300" cy="8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Samuel E. Shull Middle School Physical Education/Health</a:t>
            </a:r>
            <a:endParaRPr sz="2000"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1575" y="3109475"/>
            <a:ext cx="2034025" cy="20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87900" y="2215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Grading </a:t>
            </a:r>
            <a:endParaRPr/>
          </a:p>
        </p:txBody>
      </p:sp>
      <p:sp>
        <p:nvSpPr>
          <p:cNvPr id="127" name="Google Shape;127;p22"/>
          <p:cNvSpPr txBox="1"/>
          <p:nvPr>
            <p:ph idx="2" type="body"/>
          </p:nvPr>
        </p:nvSpPr>
        <p:spPr>
          <a:xfrm>
            <a:off x="4756200" y="1060050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80% </a:t>
            </a:r>
            <a:r>
              <a:rPr lang="en" sz="1800"/>
              <a:t>Participation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*Students earn 5 pts per day/ 15 pts cycle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10% Skills (Fitness Testing)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10% Written (Journal/Assessment)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0050"/>
            <a:ext cx="4603799" cy="332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3425" y="3553325"/>
            <a:ext cx="3145425" cy="138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latin typeface="Lobster"/>
                <a:ea typeface="Lobster"/>
                <a:cs typeface="Lobster"/>
                <a:sym typeface="Lobster"/>
              </a:rPr>
              <a:t>Thank you for your time</a:t>
            </a:r>
            <a:endParaRPr i="1" sz="4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>
                <a:latin typeface="Lobster"/>
                <a:ea typeface="Lobster"/>
                <a:cs typeface="Lobster"/>
                <a:sym typeface="Lobster"/>
              </a:rPr>
              <a:t>*A copy of this presentation will be available on my teacher page</a:t>
            </a:r>
            <a:endParaRPr i="1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650" y="190500"/>
            <a:ext cx="415675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0"/>
            <a:ext cx="9161100" cy="248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>
            <p:ph idx="4294967295" type="title"/>
          </p:nvPr>
        </p:nvSpPr>
        <p:spPr>
          <a:xfrm>
            <a:off x="311700" y="220100"/>
            <a:ext cx="85206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team</a:t>
            </a:r>
            <a:endParaRPr/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i="1" lang="en" sz="1600"/>
              <a:t>Answer the question, “Why are we the ones to solve the problem we identified?”</a:t>
            </a:r>
            <a:endParaRPr i="1" sz="1600"/>
          </a:p>
        </p:txBody>
      </p:sp>
      <p:sp>
        <p:nvSpPr>
          <p:cNvPr id="71" name="Google Shape;71;p14"/>
          <p:cNvSpPr txBox="1"/>
          <p:nvPr>
            <p:ph idx="4294967295" type="title"/>
          </p:nvPr>
        </p:nvSpPr>
        <p:spPr>
          <a:xfrm>
            <a:off x="2788525" y="2913650"/>
            <a:ext cx="2946300" cy="71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Perez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Email: ceciperez@paps.net</a:t>
            </a:r>
            <a:endParaRPr sz="1800"/>
          </a:p>
        </p:txBody>
      </p:sp>
      <p:sp>
        <p:nvSpPr>
          <p:cNvPr id="72" name="Google Shape;72;p14"/>
          <p:cNvSpPr txBox="1"/>
          <p:nvPr>
            <p:ph idx="4294967295" type="title"/>
          </p:nvPr>
        </p:nvSpPr>
        <p:spPr>
          <a:xfrm>
            <a:off x="2138200" y="4276400"/>
            <a:ext cx="4936500" cy="3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F1C23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 Page with Google Classroom Codes</a:t>
            </a:r>
            <a:endParaRPr sz="16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737373"/>
              </a:solidFill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113" y="456488"/>
            <a:ext cx="760687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quoia Middle School &gt; Academic &gt; Physical Education"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625" y="3980825"/>
            <a:ext cx="3724625" cy="111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4294967295" type="body"/>
          </p:nvPr>
        </p:nvSpPr>
        <p:spPr>
          <a:xfrm>
            <a:off x="387900" y="691700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/>
              <a:t>Welcome</a:t>
            </a:r>
            <a:endParaRPr i="1" sz="2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2500"/>
              <a:t>Tech Support</a:t>
            </a:r>
            <a:endParaRPr i="1" sz="2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2500"/>
              <a:t>Classroom Rules/Attendance</a:t>
            </a:r>
            <a:endParaRPr i="1" sz="2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2500"/>
              <a:t>Virtual Learning Format</a:t>
            </a:r>
            <a:endParaRPr i="1" sz="2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" sz="2500"/>
              <a:t>Grading</a:t>
            </a:r>
            <a:endParaRPr i="1" sz="2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 sz="2500"/>
              <a:t>Conclusion</a:t>
            </a:r>
            <a:endParaRPr i="1" sz="2500"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800" y="1620650"/>
            <a:ext cx="4451400" cy="2522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256200" y="206925"/>
            <a:ext cx="72621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Trouble with your student device?</a:t>
            </a:r>
            <a:endParaRPr sz="30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00" y="760375"/>
            <a:ext cx="7764501" cy="4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75" y="236475"/>
            <a:ext cx="7493874" cy="46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/>
        </p:nvSpPr>
        <p:spPr>
          <a:xfrm>
            <a:off x="1202100" y="4039950"/>
            <a:ext cx="64737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Perth Amboy Technology Support for Student Devices</a:t>
            </a:r>
            <a:endParaRPr sz="20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1325" y="101225"/>
            <a:ext cx="3572201" cy="393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43588"/>
            <a:ext cx="4626525" cy="3253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87900" y="2215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Classroom Rules/Expectations</a:t>
            </a:r>
            <a:endParaRPr/>
          </a:p>
        </p:txBody>
      </p:sp>
      <p:sp>
        <p:nvSpPr>
          <p:cNvPr id="109" name="Google Shape;109;p2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Attendance</a:t>
            </a:r>
            <a:r>
              <a:rPr lang="en"/>
              <a:t> taken every period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Grace period for logging in/out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All assignments posted and submitted in GC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*If student gets logged off, try to sign back on.  If they cannot sign back on, send me an email and continue working on the daily assignment.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**If the teacher gets logged off, look for a message in GC and continue working on the daily assignment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12" y="1086138"/>
            <a:ext cx="3596475" cy="388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87900" y="555600"/>
            <a:ext cx="3327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Virtual Physical </a:t>
            </a:r>
            <a:r>
              <a:rPr lang="en" sz="2700"/>
              <a:t>Education</a:t>
            </a:r>
            <a:r>
              <a:rPr lang="en" sz="2700"/>
              <a:t> Format</a:t>
            </a:r>
            <a:endParaRPr sz="2700"/>
          </a:p>
        </p:txBody>
      </p:sp>
      <p:sp>
        <p:nvSpPr>
          <p:cNvPr id="116" name="Google Shape;116;p21"/>
          <p:cNvSpPr txBox="1"/>
          <p:nvPr>
            <p:ph type="title"/>
          </p:nvPr>
        </p:nvSpPr>
        <p:spPr>
          <a:xfrm>
            <a:off x="4337500" y="514150"/>
            <a:ext cx="3753900" cy="9621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Mindfulness/ Warm-up</a:t>
            </a:r>
            <a:endParaRPr/>
          </a:p>
        </p:txBody>
      </p:sp>
      <p:cxnSp>
        <p:nvCxnSpPr>
          <p:cNvPr id="117" name="Google Shape;117;p21"/>
          <p:cNvCxnSpPr>
            <a:stCxn id="116" idx="2"/>
            <a:endCxn id="118" idx="0"/>
          </p:cNvCxnSpPr>
          <p:nvPr/>
        </p:nvCxnSpPr>
        <p:spPr>
          <a:xfrm>
            <a:off x="6214450" y="1476250"/>
            <a:ext cx="0" cy="6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21"/>
          <p:cNvSpPr txBox="1"/>
          <p:nvPr>
            <p:ph type="title"/>
          </p:nvPr>
        </p:nvSpPr>
        <p:spPr>
          <a:xfrm>
            <a:off x="4337500" y="2090676"/>
            <a:ext cx="3753900" cy="9621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</a:rPr>
              <a:t>Activity (Virtual Learning Activity Page)</a:t>
            </a:r>
            <a:endParaRPr>
              <a:solidFill>
                <a:srgbClr val="F1C232"/>
              </a:solidFill>
            </a:endParaRPr>
          </a:p>
        </p:txBody>
      </p:sp>
      <p:cxnSp>
        <p:nvCxnSpPr>
          <p:cNvPr id="119" name="Google Shape;119;p21"/>
          <p:cNvCxnSpPr>
            <a:stCxn id="118" idx="2"/>
            <a:endCxn id="120" idx="0"/>
          </p:cNvCxnSpPr>
          <p:nvPr/>
        </p:nvCxnSpPr>
        <p:spPr>
          <a:xfrm>
            <a:off x="6214450" y="3052776"/>
            <a:ext cx="0" cy="6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21"/>
          <p:cNvSpPr txBox="1"/>
          <p:nvPr>
            <p:ph type="title"/>
          </p:nvPr>
        </p:nvSpPr>
        <p:spPr>
          <a:xfrm>
            <a:off x="4337501" y="3667157"/>
            <a:ext cx="3753900" cy="962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Cool Down/Journal Entry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50" y="1625800"/>
            <a:ext cx="3153100" cy="25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